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20"/>
    <p:restoredTop sz="96276"/>
  </p:normalViewPr>
  <p:slideViewPr>
    <p:cSldViewPr snapToGrid="0">
      <p:cViewPr varScale="1">
        <p:scale>
          <a:sx n="117" d="100"/>
          <a:sy n="117" d="100"/>
        </p:scale>
        <p:origin x="176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921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4443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379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930709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319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5724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81921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6569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5123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5831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7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2265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8137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1948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6534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007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7720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222A078-11F6-8446-9DED-1EBAE0B8F756}" type="datetimeFigureOut">
              <a:rPr lang="ru-RU" smtClean="0"/>
              <a:t>14.06.2023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15B9BA-1207-3B42-AAC5-7F37022EB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0096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AA716E-556A-2F22-A8F5-3DB0010D19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094" y="494852"/>
            <a:ext cx="9821732" cy="2528047"/>
          </a:xfrm>
        </p:spPr>
        <p:txBody>
          <a:bodyPr/>
          <a:lstStyle/>
          <a:p>
            <a:r>
              <a:rPr lang="ru-RU" sz="5400" dirty="0"/>
              <a:t>ИССЛЕДОВАНИЕ СТАЦИОНАРНОГО ПОТОКА ЖИДКОСТИ В ТРУБЕ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57906D9-771D-B4B3-CB7A-B4A2DEC747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09421" y="4184724"/>
            <a:ext cx="7971416" cy="2178423"/>
          </a:xfrm>
        </p:spPr>
        <p:txBody>
          <a:bodyPr/>
          <a:lstStyle/>
          <a:p>
            <a:pPr algn="r"/>
            <a:r>
              <a:rPr lang="ru-RU" dirty="0"/>
              <a:t>РАБОТУ ВЫПОЛНИЛИ студенты группы Б01-207</a:t>
            </a:r>
          </a:p>
          <a:p>
            <a:pPr algn="r"/>
            <a:r>
              <a:rPr lang="ru-RU" dirty="0"/>
              <a:t>Павловский Кирилл Михайлович</a:t>
            </a:r>
          </a:p>
          <a:p>
            <a:pPr algn="r"/>
            <a:r>
              <a:rPr lang="ru-RU" dirty="0"/>
              <a:t>Завьялов Артём Дмитриевич</a:t>
            </a:r>
          </a:p>
          <a:p>
            <a:pPr algn="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5164609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2A01DA-802D-80CD-F99A-4542DB7B7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ЦЕЛИ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C87374-F289-301E-3C88-8971788C6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792" y="2086984"/>
            <a:ext cx="9641062" cy="4161415"/>
          </a:xfrm>
        </p:spPr>
        <p:txBody>
          <a:bodyPr/>
          <a:lstStyle/>
          <a:p>
            <a:r>
              <a:rPr lang="ru-RU" dirty="0"/>
              <a:t>● измерить скорость воды по ее расходу</a:t>
            </a:r>
          </a:p>
          <a:p>
            <a:r>
              <a:rPr lang="ru-RU" dirty="0"/>
              <a:t>● измерить скорость течения по методам Вентури и Пито</a:t>
            </a:r>
          </a:p>
          <a:p>
            <a:r>
              <a:rPr lang="ru-RU" dirty="0"/>
              <a:t>● сравнить результаты</a:t>
            </a:r>
          </a:p>
        </p:txBody>
      </p:sp>
    </p:spTree>
    <p:extLst>
      <p:ext uri="{BB962C8B-B14F-4D97-AF65-F5344CB8AC3E}">
        <p14:creationId xmlns:p14="http://schemas.microsoft.com/office/powerpoint/2010/main" val="1032975445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68966A-B342-5664-DE50-137C55016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РАСХОДОМЕР ВЕНТУРИ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083ED6B6-CE3E-E015-7B1C-080BD251E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3035" y="1282634"/>
            <a:ext cx="5690441" cy="5125581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F905566-B38B-84F8-E989-D6AE61CA1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130" y="1282634"/>
            <a:ext cx="32766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38855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1D730F-6EE9-B447-04D7-74D8AEB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РАСХОДОМЕР ПИТО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4826DA8-57CC-79E9-BE4E-F32C2073A4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2172" y="1492979"/>
            <a:ext cx="4442255" cy="5082086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EF1B71-B6EC-CA73-9399-0D04565F5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8931" y="1492979"/>
            <a:ext cx="3616283" cy="113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223365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272295-89D9-0677-A21D-67D5D09C7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УСТАНОВКА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A5B10BF-AB56-DC8A-D3FC-78152897F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4445" y="1368136"/>
            <a:ext cx="7605004" cy="5312048"/>
          </a:xfrm>
        </p:spPr>
      </p:pic>
    </p:spTree>
    <p:extLst>
      <p:ext uri="{BB962C8B-B14F-4D97-AF65-F5344CB8AC3E}">
        <p14:creationId xmlns:p14="http://schemas.microsoft.com/office/powerpoint/2010/main" val="1989161117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0A2E82-17B7-C17E-BE71-9A57EEB11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СКОРОСТЬ ТЕЧЕНИЯ ПО РАСХОДУ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9B4164A-7AE2-603B-6240-FED089A834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3196" y="1519237"/>
            <a:ext cx="6561614" cy="4990419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47A6F8E-BAF6-44BC-F10E-84ADA26B0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426" y="1519237"/>
            <a:ext cx="2273373" cy="52831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C6CF391-4798-A85A-B4B5-E561FF0DFA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426" y="2551467"/>
            <a:ext cx="2331886" cy="528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22450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887376-FA8F-34B1-FA74-6C93D389A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2718"/>
            <a:ext cx="10613571" cy="1400530"/>
          </a:xfrm>
        </p:spPr>
        <p:txBody>
          <a:bodyPr/>
          <a:lstStyle/>
          <a:p>
            <a:r>
              <a:rPr lang="ru-RU" dirty="0"/>
              <a:t>СРАВНЕНИЕ ПОЛУЧЕННЫХ СКОРОСТЕЙ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4CA3ABD-34BC-3FAC-9C37-9174CC2546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971" y="1252351"/>
            <a:ext cx="6692629" cy="5377049"/>
          </a:xfrm>
        </p:spPr>
      </p:pic>
    </p:spTree>
    <p:extLst>
      <p:ext uri="{BB962C8B-B14F-4D97-AF65-F5344CB8AC3E}">
        <p14:creationId xmlns:p14="http://schemas.microsoft.com/office/powerpoint/2010/main" val="3550288390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555713-9230-B1AE-6A81-902DCFB07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AF684E-AD50-AE88-6550-926364514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4221318"/>
      </p:ext>
    </p:extLst>
  </p:cSld>
  <p:clrMapOvr>
    <a:masterClrMapping/>
  </p:clrMapOvr>
  <p:transition spd="slow">
    <p:randomBar dir="vert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{2400E154-3F7D-1948-9152-8CE672C81722}tf10001062</Template>
  <TotalTime>46</TotalTime>
  <Words>51</Words>
  <Application>Microsoft Macintosh PowerPoint</Application>
  <PresentationFormat>Широкоэкранный</PresentationFormat>
  <Paragraphs>14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Ион</vt:lpstr>
      <vt:lpstr>ИССЛЕДОВАНИЕ СТАЦИОНАРНОГО ПОТОКА ЖИДКОСТИ В ТРУБЕ</vt:lpstr>
      <vt:lpstr>ЦЕЛИ РАБОТЫ</vt:lpstr>
      <vt:lpstr>РАСХОДОМЕР ВЕНТУРИ</vt:lpstr>
      <vt:lpstr>РАСХОДОМЕР ПИТО</vt:lpstr>
      <vt:lpstr>УСТАНОВКА</vt:lpstr>
      <vt:lpstr>СКОРОСТЬ ТЕЧЕНИЯ ПО РАСХОДУ</vt:lpstr>
      <vt:lpstr>СРАВНЕНИЕ ПОЛУЧЕННЫХ СКОРОСТЕЙ</vt:lpstr>
      <vt:lpstr>ВЫВОДЫ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ИССЛЕДОВАНИЕ СТАЦИОНАРНОГО ПОТОКА ЖИДКОСТИ В ТРУБЕ</dc:title>
  <dc:creator>Microsoft Office User</dc:creator>
  <cp:lastModifiedBy>Microsoft Office User</cp:lastModifiedBy>
  <cp:revision>4</cp:revision>
  <dcterms:created xsi:type="dcterms:W3CDTF">2023-06-13T21:14:32Z</dcterms:created>
  <dcterms:modified xsi:type="dcterms:W3CDTF">2023-06-14T09:26:49Z</dcterms:modified>
</cp:coreProperties>
</file>

<file path=docProps/thumbnail.jpeg>
</file>